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G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208"/>
    <p:restoredTop sz="94658"/>
  </p:normalViewPr>
  <p:slideViewPr>
    <p:cSldViewPr snapToGrid="0">
      <p:cViewPr varScale="1">
        <p:scale>
          <a:sx n="89" d="100"/>
          <a:sy n="89" d="100"/>
        </p:scale>
        <p:origin x="184" y="8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961464-78EB-799C-CEE7-65CBAB6CBEB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GE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6CE188E-691F-2013-EE9C-2173A2F5CB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G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13014DC-411E-405A-1F36-088EAA1C91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AED184-E4D1-2B4A-BFFE-4D2ABABA4D99}" type="datetimeFigureOut">
              <a:rPr lang="en-GE" smtClean="0"/>
              <a:t>20.05.25</a:t>
            </a:fld>
            <a:endParaRPr lang="en-G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BDBCF28-BCCD-B5BD-A0C6-071D9BDA65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0DF66E-EB11-FC36-4530-E58FE53F6A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5A8A4B-BCA3-8D45-8440-D9C9D0AB36BE}" type="slidenum">
              <a:rPr lang="en-GE" smtClean="0"/>
              <a:t>‹#›</a:t>
            </a:fld>
            <a:endParaRPr lang="en-GE"/>
          </a:p>
        </p:txBody>
      </p:sp>
    </p:spTree>
    <p:extLst>
      <p:ext uri="{BB962C8B-B14F-4D97-AF65-F5344CB8AC3E}">
        <p14:creationId xmlns:p14="http://schemas.microsoft.com/office/powerpoint/2010/main" val="14802539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764B0A-7764-F1EC-3D87-42274B6F2F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GE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6124A69-4ACB-5CAA-C62E-B4DB4DCD27A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69D5947-AAAD-E51B-5F60-AA8488BE41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AED184-E4D1-2B4A-BFFE-4D2ABABA4D99}" type="datetimeFigureOut">
              <a:rPr lang="en-GE" smtClean="0"/>
              <a:t>20.05.25</a:t>
            </a:fld>
            <a:endParaRPr lang="en-G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EFA2605-F6B5-4641-0DB8-E27CCE3619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200790-A1D5-76C5-76C1-332661631C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5A8A4B-BCA3-8D45-8440-D9C9D0AB36BE}" type="slidenum">
              <a:rPr lang="en-GE" smtClean="0"/>
              <a:t>‹#›</a:t>
            </a:fld>
            <a:endParaRPr lang="en-GE"/>
          </a:p>
        </p:txBody>
      </p:sp>
    </p:spTree>
    <p:extLst>
      <p:ext uri="{BB962C8B-B14F-4D97-AF65-F5344CB8AC3E}">
        <p14:creationId xmlns:p14="http://schemas.microsoft.com/office/powerpoint/2010/main" val="38281337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7435B41-9208-413C-295E-797A2A69F4B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GE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FAEEBA1-68F9-43A9-5BCD-9DB79B5D3B7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41CDE2F-2A43-65A8-422F-29F6A391C6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AED184-E4D1-2B4A-BFFE-4D2ABABA4D99}" type="datetimeFigureOut">
              <a:rPr lang="en-GE" smtClean="0"/>
              <a:t>20.05.25</a:t>
            </a:fld>
            <a:endParaRPr lang="en-G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F0308CD-899D-5879-FEBD-1EBD5EF45E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46FFF05-CD6A-C00B-55D7-EEFD28F7E0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5A8A4B-BCA3-8D45-8440-D9C9D0AB36BE}" type="slidenum">
              <a:rPr lang="en-GE" smtClean="0"/>
              <a:t>‹#›</a:t>
            </a:fld>
            <a:endParaRPr lang="en-GE"/>
          </a:p>
        </p:txBody>
      </p:sp>
    </p:spTree>
    <p:extLst>
      <p:ext uri="{BB962C8B-B14F-4D97-AF65-F5344CB8AC3E}">
        <p14:creationId xmlns:p14="http://schemas.microsoft.com/office/powerpoint/2010/main" val="27135611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FF1082-1A0F-22E6-6F90-935D1FFC2B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G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6E2882F-F331-BAEF-DB92-08D97CC68B2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BAEFCB1-9BE2-B83C-5340-4CDED7788D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AED184-E4D1-2B4A-BFFE-4D2ABABA4D99}" type="datetimeFigureOut">
              <a:rPr lang="en-GE" smtClean="0"/>
              <a:t>20.05.25</a:t>
            </a:fld>
            <a:endParaRPr lang="en-G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F6411F6-6D05-7F20-90BC-EBFF26F72F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24923C1-8D13-5E8D-DBAD-4D1EA0629F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5A8A4B-BCA3-8D45-8440-D9C9D0AB36BE}" type="slidenum">
              <a:rPr lang="en-GE" smtClean="0"/>
              <a:t>‹#›</a:t>
            </a:fld>
            <a:endParaRPr lang="en-GE"/>
          </a:p>
        </p:txBody>
      </p:sp>
    </p:spTree>
    <p:extLst>
      <p:ext uri="{BB962C8B-B14F-4D97-AF65-F5344CB8AC3E}">
        <p14:creationId xmlns:p14="http://schemas.microsoft.com/office/powerpoint/2010/main" val="12118610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CC38EB-DDCD-69AF-C4EE-26B7942F5C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G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0BD7853-74CB-0F6A-4077-2DEDB950B75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C7C6F3E-C07C-88BB-8B25-9E855B7B7B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AED184-E4D1-2B4A-BFFE-4D2ABABA4D99}" type="datetimeFigureOut">
              <a:rPr lang="en-GE" smtClean="0"/>
              <a:t>20.05.25</a:t>
            </a:fld>
            <a:endParaRPr lang="en-G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B6724A8-8D66-1EF3-F2FE-07C85A94C1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43367EE-98C0-D946-8BC7-47A2497182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5A8A4B-BCA3-8D45-8440-D9C9D0AB36BE}" type="slidenum">
              <a:rPr lang="en-GE" smtClean="0"/>
              <a:t>‹#›</a:t>
            </a:fld>
            <a:endParaRPr lang="en-GE"/>
          </a:p>
        </p:txBody>
      </p:sp>
    </p:spTree>
    <p:extLst>
      <p:ext uri="{BB962C8B-B14F-4D97-AF65-F5344CB8AC3E}">
        <p14:creationId xmlns:p14="http://schemas.microsoft.com/office/powerpoint/2010/main" val="1657996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B3D9A5-AD80-9D38-9E24-A41E0B2E2E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G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03133B-639D-7009-D1BE-ED2B4F06B53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E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82E21F0-B59B-3088-8629-56BBEA8557D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E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2288361-4F9F-D971-D4EB-0A712EF794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AED184-E4D1-2B4A-BFFE-4D2ABABA4D99}" type="datetimeFigureOut">
              <a:rPr lang="en-GE" smtClean="0"/>
              <a:t>20.05.25</a:t>
            </a:fld>
            <a:endParaRPr lang="en-G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6B88AB6-61DE-9052-7EFA-5B038C6470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DB705AD-38FF-2AC3-CF7B-5372B55594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5A8A4B-BCA3-8D45-8440-D9C9D0AB36BE}" type="slidenum">
              <a:rPr lang="en-GE" smtClean="0"/>
              <a:t>‹#›</a:t>
            </a:fld>
            <a:endParaRPr lang="en-GE"/>
          </a:p>
        </p:txBody>
      </p:sp>
    </p:spTree>
    <p:extLst>
      <p:ext uri="{BB962C8B-B14F-4D97-AF65-F5344CB8AC3E}">
        <p14:creationId xmlns:p14="http://schemas.microsoft.com/office/powerpoint/2010/main" val="42236654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5FC4AA-1880-1530-D8A2-F5C32A42A9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G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C0E7974-05FF-8274-785F-8EF4B5F02C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2D4010A-28BB-AC36-9EFD-DB1F42FC6DD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E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8E9C32C-B7FF-5DE3-BF6F-CF9A6416640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A9457F3-221D-32CA-E228-5228CD967A8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E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85030AF-A375-0F5F-B2EE-EACBF22C02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AED184-E4D1-2B4A-BFFE-4D2ABABA4D99}" type="datetimeFigureOut">
              <a:rPr lang="en-GE" smtClean="0"/>
              <a:t>20.05.25</a:t>
            </a:fld>
            <a:endParaRPr lang="en-GE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9808FE4-4D18-88E8-3589-73A008985D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E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954ECF3-70DF-C0CD-5DCB-F21F21921D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5A8A4B-BCA3-8D45-8440-D9C9D0AB36BE}" type="slidenum">
              <a:rPr lang="en-GE" smtClean="0"/>
              <a:t>‹#›</a:t>
            </a:fld>
            <a:endParaRPr lang="en-GE"/>
          </a:p>
        </p:txBody>
      </p:sp>
    </p:spTree>
    <p:extLst>
      <p:ext uri="{BB962C8B-B14F-4D97-AF65-F5344CB8AC3E}">
        <p14:creationId xmlns:p14="http://schemas.microsoft.com/office/powerpoint/2010/main" val="17595332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06CB1A-7BE6-7A07-A0AB-8A4C2149EA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GE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A08CC03-1F1C-10BF-F502-00B050DD18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AED184-E4D1-2B4A-BFFE-4D2ABABA4D99}" type="datetimeFigureOut">
              <a:rPr lang="en-GE" smtClean="0"/>
              <a:t>20.05.25</a:t>
            </a:fld>
            <a:endParaRPr lang="en-GE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6ACC57E-7004-B1FC-FCBB-04C58DC823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E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B7BCB53-F796-D6C3-01BA-C7568E9F13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5A8A4B-BCA3-8D45-8440-D9C9D0AB36BE}" type="slidenum">
              <a:rPr lang="en-GE" smtClean="0"/>
              <a:t>‹#›</a:t>
            </a:fld>
            <a:endParaRPr lang="en-GE"/>
          </a:p>
        </p:txBody>
      </p:sp>
    </p:spTree>
    <p:extLst>
      <p:ext uri="{BB962C8B-B14F-4D97-AF65-F5344CB8AC3E}">
        <p14:creationId xmlns:p14="http://schemas.microsoft.com/office/powerpoint/2010/main" val="34116616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773D5B3-A971-D2F1-DA3F-0A69CEFDC3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AED184-E4D1-2B4A-BFFE-4D2ABABA4D99}" type="datetimeFigureOut">
              <a:rPr lang="en-GE" smtClean="0"/>
              <a:t>20.05.25</a:t>
            </a:fld>
            <a:endParaRPr lang="en-GE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831BD59-BE97-A5A7-EC0C-A3C342B270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E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9C7AD22-361C-4A5B-9578-3BB95B6A85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5A8A4B-BCA3-8D45-8440-D9C9D0AB36BE}" type="slidenum">
              <a:rPr lang="en-GE" smtClean="0"/>
              <a:t>‹#›</a:t>
            </a:fld>
            <a:endParaRPr lang="en-GE"/>
          </a:p>
        </p:txBody>
      </p:sp>
    </p:spTree>
    <p:extLst>
      <p:ext uri="{BB962C8B-B14F-4D97-AF65-F5344CB8AC3E}">
        <p14:creationId xmlns:p14="http://schemas.microsoft.com/office/powerpoint/2010/main" val="28392375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894A58-C787-88AC-EF42-14D3FBC1CE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G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B193092-7138-BF1A-4D9B-AE48D2DACEA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E1D8409-5F5B-3E85-13E2-63AA3988092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E2167D3-69E3-5CC3-5BD3-CD87893FD7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AED184-E4D1-2B4A-BFFE-4D2ABABA4D99}" type="datetimeFigureOut">
              <a:rPr lang="en-GE" smtClean="0"/>
              <a:t>20.05.25</a:t>
            </a:fld>
            <a:endParaRPr lang="en-G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040716A-5C74-26F1-874E-7FE8A607AD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41C8384-A354-709A-1141-24BC17B5C2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5A8A4B-BCA3-8D45-8440-D9C9D0AB36BE}" type="slidenum">
              <a:rPr lang="en-GE" smtClean="0"/>
              <a:t>‹#›</a:t>
            </a:fld>
            <a:endParaRPr lang="en-GE"/>
          </a:p>
        </p:txBody>
      </p:sp>
    </p:spTree>
    <p:extLst>
      <p:ext uri="{BB962C8B-B14F-4D97-AF65-F5344CB8AC3E}">
        <p14:creationId xmlns:p14="http://schemas.microsoft.com/office/powerpoint/2010/main" val="1282889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130922-83E2-3A91-535D-392A5A1F70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GE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57569B6-622A-008F-A5B3-350B9ADF061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C781A15-F8B4-BF69-F346-60B49ECD1A9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7EFB013-A232-D4EE-5C23-A4D186B82E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AED184-E4D1-2B4A-BFFE-4D2ABABA4D99}" type="datetimeFigureOut">
              <a:rPr lang="en-GE" smtClean="0"/>
              <a:t>20.05.25</a:t>
            </a:fld>
            <a:endParaRPr lang="en-G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79A4A49-5529-D7ED-3163-2AAF564880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1CBAA58-A60C-E3AB-A380-164B4EB622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5A8A4B-BCA3-8D45-8440-D9C9D0AB36BE}" type="slidenum">
              <a:rPr lang="en-GE" smtClean="0"/>
              <a:t>‹#›</a:t>
            </a:fld>
            <a:endParaRPr lang="en-GE"/>
          </a:p>
        </p:txBody>
      </p:sp>
    </p:spTree>
    <p:extLst>
      <p:ext uri="{BB962C8B-B14F-4D97-AF65-F5344CB8AC3E}">
        <p14:creationId xmlns:p14="http://schemas.microsoft.com/office/powerpoint/2010/main" val="29808126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A61CF04-F370-F49A-74FE-EA0AEF9D89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G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A7429DE-4591-F694-30E5-AE7D3CD0A7A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2D3A52D-ABFA-73D5-443E-239400C6E49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1AED184-E4D1-2B4A-BFFE-4D2ABABA4D99}" type="datetimeFigureOut">
              <a:rPr lang="en-GE" smtClean="0"/>
              <a:t>20.05.25</a:t>
            </a:fld>
            <a:endParaRPr lang="en-G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3C725C-BB56-2106-9378-EB8FB3458E0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70878BF-C3B9-4DC1-D3CF-006A977E30F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CC5A8A4B-BCA3-8D45-8440-D9C9D0AB36BE}" type="slidenum">
              <a:rPr lang="en-GE" smtClean="0"/>
              <a:t>‹#›</a:t>
            </a:fld>
            <a:endParaRPr lang="en-GE"/>
          </a:p>
        </p:txBody>
      </p:sp>
    </p:spTree>
    <p:extLst>
      <p:ext uri="{BB962C8B-B14F-4D97-AF65-F5344CB8AC3E}">
        <p14:creationId xmlns:p14="http://schemas.microsoft.com/office/powerpoint/2010/main" val="554490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G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54E450-838B-F6AA-2B79-CE06B0B5DFF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GE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86C374E-0BB0-D9F5-1B52-66FF0DCAA69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E"/>
          </a:p>
        </p:txBody>
      </p:sp>
    </p:spTree>
    <p:extLst>
      <p:ext uri="{BB962C8B-B14F-4D97-AF65-F5344CB8AC3E}">
        <p14:creationId xmlns:p14="http://schemas.microsoft.com/office/powerpoint/2010/main" val="213692335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Macintosh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Арсений Александрович Величко</dc:creator>
  <cp:lastModifiedBy>Арсений Александрович Величко</cp:lastModifiedBy>
  <cp:revision>1</cp:revision>
  <dcterms:created xsi:type="dcterms:W3CDTF">2025-05-20T18:55:16Z</dcterms:created>
  <dcterms:modified xsi:type="dcterms:W3CDTF">2025-05-20T18:55:41Z</dcterms:modified>
</cp:coreProperties>
</file>